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4.jpg" Type="http://schemas.openxmlformats.org/officeDocument/2006/relationships/image" Id="rId3"/><Relationship Target="../media/image15.jpg" Type="http://schemas.openxmlformats.org/officeDocument/2006/relationships/image" Id="rId6"/><Relationship Target="../media/image09.jpg" Type="http://schemas.openxmlformats.org/officeDocument/2006/relationships/image" Id="rId5"/><Relationship Target="../media/image11.jpg" Type="http://schemas.openxmlformats.org/officeDocument/2006/relationships/image" Id="rId8"/><Relationship Target="../media/image12.jp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gif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1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1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532656" x="477875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000" lang="nl"/>
              <a:t>Is China de nummer 1 van de wereld met hun omgaan met natuurrampen?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2926626" x="6092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nl"/>
              <a:t>
</a:t>
            </a:r>
            <a:r>
              <a:rPr lang="nl"/>
              <a:t>Klas H3B.</a:t>
            </a:r>
          </a:p>
          <a:p>
            <a:pPr>
              <a:buNone/>
            </a:pPr>
            <a:r>
              <a:rPr lang="nl"/>
              <a:t>Max Reijnders, Joep de Graaf en Rens Tannenbaum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Conclusie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Goede organisatie nodig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Verstevigingen in gebouwen</a:t>
            </a:r>
          </a:p>
          <a:p>
            <a:pPr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Golfbrekers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08675" x="4400675"/>
            <a:ext cy="2417174" cx="446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Conclusie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Bouwen van ondergrondse kelders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China actief bezig met voorkomen van natuurrampen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55075" x="4257200"/>
            <a:ext cy="2105025" cx="2543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Foto's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4475" x="0"/>
            <a:ext cy="1879250" cx="2869349"/>
          </a:xfrm>
          <a:prstGeom prst="rect">
            <a:avLst/>
          </a:prstGeom>
        </p:spPr>
      </p:pic>
      <p:pic>
        <p:nvPicPr>
          <p:cNvPr id="120" name="Shape 1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62325" x="0"/>
            <a:ext cy="1781175" cx="2869349"/>
          </a:xfrm>
          <a:prstGeom prst="rect">
            <a:avLst/>
          </a:prstGeom>
        </p:spPr>
      </p:pic>
      <p:pic>
        <p:nvPicPr>
          <p:cNvPr id="121" name="Shape 1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34475" x="6092375"/>
            <a:ext cy="1879249" cx="3051624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362325" x="6092375"/>
            <a:ext cy="1814199" cx="3051624"/>
          </a:xfrm>
          <a:prstGeom prst="rect">
            <a:avLst/>
          </a:prstGeom>
        </p:spPr>
      </p:pic>
      <p:pic>
        <p:nvPicPr>
          <p:cNvPr id="123" name="Shape 12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167000" x="2978375"/>
            <a:ext cy="1814200" cx="3004975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3362325" x="2893362"/>
            <a:ext cy="1814200" cx="317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Inleiding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sterk economisch land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communistisch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ligt op breuklijnen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veel natuurrampen  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20125" x="4402950"/>
            <a:ext cy="3123375" cx="4741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Waar?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360875" x="93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nl">
                <a:solidFill>
                  <a:srgbClr val="4A86E8"/>
                </a:solidFill>
              </a:rPr>
              <a:t>China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nl">
                <a:solidFill>
                  <a:srgbClr val="4A86E8"/>
                </a:solidFill>
              </a:rPr>
              <a:t>Azië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nl"/>
              <a:t> </a:t>
            </a:r>
          </a:p>
          <a:p>
            <a:r>
              <a:t/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998450" x="329120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21875" x="3469250"/>
            <a:ext cy="4021624" cx="53616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/>
              <a:t>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7" cx="91439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Waarom daar?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Grote overstromingen.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Aardbevingen.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Tsunami's.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           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			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7925" x="6949975"/>
            <a:ext cy="2213774" cx="1736825"/>
          </a:xfrm>
          <a:prstGeom prst="rect">
            <a:avLst/>
          </a:prstGeom>
        </p:spPr>
      </p:pic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04650" x="621350"/>
            <a:ext cy="1921200" cx="277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Waarom daar?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Veel klimaten.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1931.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Dichtbevolkt.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Taiwan</a:t>
            </a:r>
          </a:p>
          <a:p>
            <a:r>
              <a:t/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8650" x="5339075"/>
            <a:ext cy="2279675" cx="3347725"/>
          </a:xfrm>
          <a:prstGeom prst="rect">
            <a:avLst/>
          </a:prstGeom>
        </p:spPr>
      </p:pic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04000" x="645675"/>
            <a:ext cy="2007950" cx="2821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Natuurrampen afgelopen jaren in China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1. Tsunami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2. Overstroming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3. Aardbeving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4. Orkaan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03325" x="514075"/>
            <a:ext cy="2140175" cx="3004174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38125" x="4906375"/>
            <a:ext cy="2661100" cx="4004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131762" x="372600"/>
            <a:ext cy="1763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1. Tsunami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Onderzeese aardbeving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vulkaan die onderwater uitbarst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3100925" x="457200"/>
            <a:ext cy="1725899" cx="819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2. overstroming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veel regen val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rivieren uit oevers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Dijk die breekt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64150" x="4700050"/>
            <a:ext cy="2101549" cx="4199476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00149" x="3912975"/>
            <a:ext cy="1763999" cx="5231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1873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3. Aardbeving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aardplaten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7650" x="2867375"/>
            <a:ext cy="1978800" cx="5682024"/>
          </a:xfrm>
          <a:prstGeom prst="rect">
            <a:avLst/>
          </a:prstGeom>
        </p:spPr>
      </p:pic>
      <p:sp>
        <p:nvSpPr>
          <p:cNvPr id="97" name="Shape 97"/>
          <p:cNvSpPr txBox="1"/>
          <p:nvPr/>
        </p:nvSpPr>
        <p:spPr>
          <a:xfrm>
            <a:off y="3387125" x="457200"/>
            <a:ext cy="1582200" cx="8092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4. orkaan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grote storm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wind stoten 117km/ph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26450" x="4873925"/>
            <a:ext cy="1621676" cx="38128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