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Default Extension="gif" ContentType="image/gif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mc:PreserveAttributes="mv:*" mc:Ignorable="mv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slides/slide12.xml" Type="http://schemas.openxmlformats.org/officeDocument/2006/relationships/slide" Id="rId17"/><Relationship Target="slides/slide11.xml" Type="http://schemas.openxmlformats.org/officeDocument/2006/relationships/slide" Id="rId16"/><Relationship Target="slides/slide10.xml" Type="http://schemas.openxmlformats.org/officeDocument/2006/relationships/slide" Id="rId15"/><Relationship Target="slides/slide9.xml" Type="http://schemas.openxmlformats.org/officeDocument/2006/relationships/slide" Id="rId14"/><Relationship Target="presProps.xml" Type="http://schemas.openxmlformats.org/officeDocument/2006/relationships/presProps" Id="rId2"/><Relationship Target="slides/slide7.xml" Type="http://schemas.openxmlformats.org/officeDocument/2006/relationships/slide" Id="rId12"/><Relationship Target="theme/theme2.xml" Type="http://schemas.openxmlformats.org/officeDocument/2006/relationships/theme" Id="rId1"/><Relationship Target="slides/slide8.xml" Type="http://schemas.openxmlformats.org/officeDocument/2006/relationships/slide" Id="rId13"/><Relationship Target="slideMasters/slideMaster1.xml" Type="http://schemas.openxmlformats.org/officeDocument/2006/relationships/slideMaster" Id="rId4"/><Relationship Target="slides/slide5.xml" Type="http://schemas.openxmlformats.org/officeDocument/2006/relationships/slide" Id="rId10"/><Relationship Target="tableStyles.xml" Type="http://schemas.openxmlformats.org/officeDocument/2006/relationships/tableStyles" Id="rId3"/><Relationship Target="slides/slide6.xml" Type="http://schemas.openxmlformats.org/officeDocument/2006/relationships/slide" Id="rId11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1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1143225"/>
            <a:ext cy="3429000" cx="4572225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0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9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5" name="Shape 3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6" name="Shape 36"/>
          <p:cNvSpPr/>
          <p:nvPr>
            <p:ph idx="2" type="sldImg"/>
          </p:nvPr>
        </p:nvSpPr>
        <p:spPr>
          <a:xfrm>
            <a:off y="685800" x="1143225"/>
            <a:ext cy="3429000" cx="4572225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06" name="Shape 10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7" name="Shape 107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08" name="Shape 10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13" name="Shape 11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4" name="Shape 114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15" name="Shape 11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25" name="Shape 12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6" name="Shape 126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27" name="Shape 12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2" name="Shape 4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3" name="Shape 43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4" name="Shape 4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0" name="Shape 5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7" name="Shape 5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8" name="Shape 58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5" name="Shape 6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6" name="Shape 66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3" name="Shape 7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4" name="Shape 74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75" name="Shape 7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1" name="Shape 8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2" name="Shape 82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0" name="Shape 9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1" name="Shape 91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9" name="Shape 9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0" name="Shape 100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01" name="Shape 10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" name="Shape 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" name="Shape 8"/>
          <p:cNvSpPr/>
          <p:nvPr/>
        </p:nvSpPr>
        <p:spPr>
          <a:xfrm>
            <a:off y="0" x="0"/>
            <a:ext cy="3518399" cx="914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cxnSp>
        <p:nvCxnSpPr>
          <p:cNvPr id="9" name="Shape 9"/>
          <p:cNvCxnSpPr/>
          <p:nvPr/>
        </p:nvCxnSpPr>
        <p:spPr>
          <a:xfrm>
            <a:off y="3496604" x="0"/>
            <a:ext cy="0" cx="914400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w="med" len="med" type="none"/>
            <a:tailEnd w="med" len="med" type="none"/>
          </a:ln>
        </p:spPr>
      </p:cxnSp>
      <p:sp>
        <p:nvSpPr>
          <p:cNvPr id="10" name="Shape 10"/>
          <p:cNvSpPr txBox="1"/>
          <p:nvPr>
            <p:ph type="ctrTitle"/>
          </p:nvPr>
        </p:nvSpPr>
        <p:spPr>
          <a:xfrm>
            <a:off y="1867781" x="685800"/>
            <a:ext cy="1648800" cx="77724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indent="457200">
              <a:buSzPct val="100000"/>
              <a:defRPr sz="7200"/>
            </a:lvl1pPr>
            <a:lvl2pPr indent="457200">
              <a:buSzPct val="100000"/>
              <a:defRPr sz="7200"/>
            </a:lvl2pPr>
            <a:lvl3pPr indent="457200">
              <a:buSzPct val="100000"/>
              <a:defRPr sz="7200"/>
            </a:lvl3pPr>
            <a:lvl4pPr indent="457200">
              <a:buSzPct val="100000"/>
              <a:defRPr sz="7200"/>
            </a:lvl4pPr>
            <a:lvl5pPr indent="457200">
              <a:buSzPct val="100000"/>
              <a:defRPr sz="7200"/>
            </a:lvl5pPr>
            <a:lvl6pPr indent="457200">
              <a:buSzPct val="100000"/>
              <a:defRPr sz="7200"/>
            </a:lvl6pPr>
            <a:lvl7pPr indent="457200">
              <a:buSzPct val="100000"/>
              <a:defRPr sz="7200"/>
            </a:lvl7pPr>
            <a:lvl8pPr indent="457200">
              <a:buSzPct val="100000"/>
              <a:defRPr sz="7200"/>
            </a:lvl8pPr>
            <a:lvl9pPr indent="457200">
              <a:buSzPct val="100000"/>
              <a:defRPr sz="7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y="3627026" x="685800"/>
            <a:ext cy="774300" cx="7772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marL="0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2" name="Shape 1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" name="Shape 13"/>
          <p:cNvSpPr/>
          <p:nvPr/>
        </p:nvSpPr>
        <p:spPr>
          <a:xfrm>
            <a:off y="0" x="0"/>
            <a:ext cy="1149900" cx="9144000"/>
          </a:xfrm>
          <a:prstGeom prst="rect">
            <a:avLst/>
          </a:prstGeom>
          <a:solidFill>
            <a:srgbClr val="2388DB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cxnSp>
        <p:nvCxnSpPr>
          <p:cNvPr id="14" name="Shape 14"/>
          <p:cNvCxnSpPr/>
          <p:nvPr/>
        </p:nvCxnSpPr>
        <p:spPr>
          <a:xfrm>
            <a:off y="1127875" x="0"/>
            <a:ext cy="0" cx="914400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w="med" len="med" type="none"/>
            <a:tailEnd w="med" len="med" type="none"/>
          </a:ln>
        </p:spPr>
      </p:cxnSp>
      <p:sp>
        <p:nvSpPr>
          <p:cNvPr id="15" name="Shape 1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16" name="Shape 1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7" name="Shape 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" name="Shape 18"/>
          <p:cNvSpPr/>
          <p:nvPr/>
        </p:nvSpPr>
        <p:spPr>
          <a:xfrm>
            <a:off y="0" x="0"/>
            <a:ext cy="1149900" cx="914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cxnSp>
        <p:nvCxnSpPr>
          <p:cNvPr id="19" name="Shape 19"/>
          <p:cNvCxnSpPr/>
          <p:nvPr/>
        </p:nvCxnSpPr>
        <p:spPr>
          <a:xfrm>
            <a:off y="1127875" x="0"/>
            <a:ext cy="0" cx="914400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w="med" len="med" type="none"/>
            <a:tailEnd w="med" len="med" type="none"/>
          </a:ln>
        </p:spPr>
      </p:cxnSp>
      <p:sp>
        <p:nvSpPr>
          <p:cNvPr id="20" name="Shape 20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21" name="Shape 21"/>
          <p:cNvSpPr txBox="1"/>
          <p:nvPr>
            <p:ph idx="1" type="body"/>
          </p:nvPr>
        </p:nvSpPr>
        <p:spPr>
          <a:xfrm>
            <a:off y="1200150" x="457200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2" type="body"/>
          </p:nvPr>
        </p:nvSpPr>
        <p:spPr>
          <a:xfrm>
            <a:off y="1200150" x="4692273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3" name="Shape 2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4" name="Shape 24"/>
          <p:cNvSpPr/>
          <p:nvPr/>
        </p:nvSpPr>
        <p:spPr>
          <a:xfrm>
            <a:off y="0" x="0"/>
            <a:ext cy="1149900" cx="9144000"/>
          </a:xfrm>
          <a:prstGeom prst="rect">
            <a:avLst/>
          </a:prstGeom>
          <a:solidFill>
            <a:srgbClr val="2388DB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cxnSp>
        <p:nvCxnSpPr>
          <p:cNvPr id="25" name="Shape 25"/>
          <p:cNvCxnSpPr/>
          <p:nvPr/>
        </p:nvCxnSpPr>
        <p:spPr>
          <a:xfrm>
            <a:off y="1127875" x="0"/>
            <a:ext cy="0" cx="914400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w="med" len="med" type="none"/>
            <a:tailEnd w="med" len="med" type="none"/>
          </a:ln>
        </p:spPr>
      </p:cxnSp>
      <p:sp>
        <p:nvSpPr>
          <p:cNvPr id="26" name="Shape 26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27" name="Shape 2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8" name="Shape 28"/>
          <p:cNvSpPr txBox="1"/>
          <p:nvPr>
            <p:ph idx="1" type="body"/>
          </p:nvPr>
        </p:nvSpPr>
        <p:spPr>
          <a:xfrm>
            <a:off y="4406309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indent="-171450" marL="285750">
              <a:spcBef>
                <a:spcPts val="0"/>
              </a:spcBef>
              <a:buClr>
                <a:schemeClr val="dk2"/>
              </a:buClr>
              <a:buSzPct val="100000"/>
              <a:buNone/>
              <a:defRPr sz="1800">
                <a:solidFill>
                  <a:schemeClr val="dk2"/>
                </a:solidFill>
              </a:defRPr>
            </a:lvl1pPr>
          </a:lstStyle>
          <a:p/>
        </p:txBody>
      </p:sp>
      <p:sp>
        <p:nvSpPr>
          <p:cNvPr id="29" name="Shape 29"/>
          <p:cNvSpPr/>
          <p:nvPr/>
        </p:nvSpPr>
        <p:spPr>
          <a:xfrm>
            <a:off y="0" x="4274"/>
            <a:ext cy="4406399" cx="9144000"/>
          </a:xfrm>
          <a:prstGeom prst="rect">
            <a:avLst/>
          </a:prstGeom>
          <a:solidFill>
            <a:srgbClr val="2388DB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cxnSp>
        <p:nvCxnSpPr>
          <p:cNvPr id="30" name="Shape 30"/>
          <p:cNvCxnSpPr/>
          <p:nvPr/>
        </p:nvCxnSpPr>
        <p:spPr>
          <a:xfrm>
            <a:off y="4384371" x="0"/>
            <a:ext cy="0" cx="914400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w="med" len="med" type="none"/>
            <a:tailEnd w="med" len="med" type="none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bg>
      <p:bgPr>
        <a:solidFill>
          <a:schemeClr val="dk2"/>
        </a:solidFill>
      </p:bgPr>
    </p:bg>
    <p:spTree>
      <p:nvGrpSpPr>
        <p:cNvPr id="31" name="Shape 31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3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marL="0"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1pPr>
            <a:lvl2pPr indent="228600" marL="0"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2pPr>
            <a:lvl3pPr indent="228600" marL="0"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3pPr>
            <a:lvl4pPr indent="228600" marL="0"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4pPr>
            <a:lvl5pPr indent="228600" marL="0"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5pPr>
            <a:lvl6pPr indent="228600" marL="0"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6pPr>
            <a:lvl7pPr indent="228600" marL="0"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7pPr>
            <a:lvl8pPr indent="228600" marL="0"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8pPr>
            <a:lvl9pPr indent="228600" marL="0"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indent="-152400" marL="342900"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 indent="-133350" marL="742950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 indent="-76200" marL="1143000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 indent="-114300" marL="16002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 indent="-114300" marL="20574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 indent="-114300" marL="25146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 indent="-114300" marL="29718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 indent="-114300" marL="34290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 indent="-114300" marL="38862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/Relationships>
</file>

<file path=ppt/slides/_rels/slide10.xml.rels><?xml version="1.0" encoding="UTF-8" standalone="yes"?><Relationships xmlns="http://schemas.openxmlformats.org/package/2006/relationships"><Relationship Target="../notesSlides/notesSlide10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5.jpg" Type="http://schemas.openxmlformats.org/officeDocument/2006/relationships/image" Id="rId3"/></Relationships>
</file>

<file path=ppt/slides/_rels/slide11.xml.rels><?xml version="1.0" encoding="UTF-8" standalone="yes"?><Relationships xmlns="http://schemas.openxmlformats.org/package/2006/relationships"><Relationship Target="../notesSlides/notesSlide11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6.jpg" Type="http://schemas.openxmlformats.org/officeDocument/2006/relationships/image" Id="rId3"/></Relationships>
</file>

<file path=ppt/slides/_rels/slide12.xml.rels><?xml version="1.0" encoding="UTF-8" standalone="yes"?><Relationships xmlns="http://schemas.openxmlformats.org/package/2006/relationships"><Relationship Target="../notesSlides/notesSlide12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7.jpg" Type="http://schemas.openxmlformats.org/officeDocument/2006/relationships/image" Id="rId4"/><Relationship Target="../media/image14.jpg" Type="http://schemas.openxmlformats.org/officeDocument/2006/relationships/image" Id="rId3"/><Relationship Target="../media/image15.jpg" Type="http://schemas.openxmlformats.org/officeDocument/2006/relationships/image" Id="rId6"/><Relationship Target="../media/image09.jpg" Type="http://schemas.openxmlformats.org/officeDocument/2006/relationships/image" Id="rId5"/><Relationship Target="../media/image11.jpg" Type="http://schemas.openxmlformats.org/officeDocument/2006/relationships/image" Id="rId8"/><Relationship Target="../media/image12.jpg" Type="http://schemas.openxmlformats.org/officeDocument/2006/relationships/image" Id="rId7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8.jpg" Type="http://schemas.openxmlformats.org/officeDocument/2006/relationships/image" Id="rId3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3.gif" Type="http://schemas.openxmlformats.org/officeDocument/2006/relationships/image" Id="rId3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9.jpg" Type="http://schemas.openxmlformats.org/officeDocument/2006/relationships/image" Id="rId3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0.jpg" Type="http://schemas.openxmlformats.org/officeDocument/2006/relationships/image" Id="rId4"/><Relationship Target="../media/image07.jpg" Type="http://schemas.openxmlformats.org/officeDocument/2006/relationships/image" Id="rId3"/></Relationships>
</file>

<file path=ppt/slides/_rels/slide6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1.jpg" Type="http://schemas.openxmlformats.org/officeDocument/2006/relationships/image" Id="rId4"/><Relationship Target="../media/image02.jpg" Type="http://schemas.openxmlformats.org/officeDocument/2006/relationships/image" Id="rId3"/></Relationships>
</file>

<file path=ppt/slides/_rels/slide7.xml.rels><?xml version="1.0" encoding="UTF-8" standalone="yes"?><Relationships xmlns="http://schemas.openxmlformats.org/package/2006/relationships"><Relationship Target="../notesSlides/notesSlide7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8.jpg" Type="http://schemas.openxmlformats.org/officeDocument/2006/relationships/image" Id="rId4"/><Relationship Target="../media/image04.jpg" Type="http://schemas.openxmlformats.org/officeDocument/2006/relationships/image" Id="rId3"/></Relationships>
</file>

<file path=ppt/slides/_rels/slide8.xml.rels><?xml version="1.0" encoding="UTF-8" standalone="yes"?><Relationships xmlns="http://schemas.openxmlformats.org/package/2006/relationships"><Relationship Target="../notesSlides/notesSlide8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3.jpg" Type="http://schemas.openxmlformats.org/officeDocument/2006/relationships/image" Id="rId4"/><Relationship Target="../media/image10.jpg" Type="http://schemas.openxmlformats.org/officeDocument/2006/relationships/image" Id="rId3"/></Relationships>
</file>

<file path=ppt/slides/_rels/slide9.xml.rels><?xml version="1.0" encoding="UTF-8" standalone="yes"?><Relationships xmlns="http://schemas.openxmlformats.org/package/2006/relationships"><Relationship Target="../notesSlides/notesSlide9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20.jpg" Type="http://schemas.openxmlformats.org/officeDocument/2006/relationships/image" Id="rId4"/><Relationship Target="../media/image16.jpg" Type="http://schemas.openxmlformats.org/officeDocument/2006/relationships/image" Id="rId3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2" name="Shape 3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3" name="Shape 33"/>
          <p:cNvSpPr txBox="1"/>
          <p:nvPr>
            <p:ph type="ctrTitle"/>
          </p:nvPr>
        </p:nvSpPr>
        <p:spPr>
          <a:xfrm>
            <a:off y="532656" x="477875"/>
            <a:ext cy="1648800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sz="4000" lang="nl"/>
              <a:t>Is China de nummer 1 van de wereld met hun omgaan met natuurrampen?</a:t>
            </a:r>
          </a:p>
        </p:txBody>
      </p:sp>
      <p:sp>
        <p:nvSpPr>
          <p:cNvPr id="34" name="Shape 34"/>
          <p:cNvSpPr txBox="1"/>
          <p:nvPr>
            <p:ph idx="1" type="subTitle"/>
          </p:nvPr>
        </p:nvSpPr>
        <p:spPr>
          <a:xfrm>
            <a:off y="2926626" x="609200"/>
            <a:ext cy="774300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nl"/>
              <a:t>
</a:t>
            </a:r>
            <a:r>
              <a:rPr lang="nl"/>
              <a:t>Klas H3B.</a:t>
            </a:r>
          </a:p>
          <a:p>
            <a:pPr>
              <a:buNone/>
            </a:pPr>
            <a:r>
              <a:rPr lang="nl"/>
              <a:t>Max Reijnders, Joep de Graaf en Rens Tannenbaum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2" name="Shape 10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3" name="Shape 103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nl"/>
              <a:t>Conclusie</a:t>
            </a:r>
          </a:p>
        </p:txBody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buClr>
                <a:srgbClr val="4A86E8"/>
              </a:buClr>
              <a:buSzPct val="166666"/>
              <a:buFont typeface="Arial"/>
              <a:buChar char="•"/>
            </a:pPr>
            <a:r>
              <a:rPr lang="nl">
                <a:solidFill>
                  <a:srgbClr val="4A86E8"/>
                </a:solidFill>
              </a:rPr>
              <a:t>Goede organisatie nodig</a:t>
            </a:r>
          </a:p>
          <a:p>
            <a:pPr rtl="0" lvl="0" indent="-419100" marL="457200">
              <a:buClr>
                <a:srgbClr val="4A86E8"/>
              </a:buClr>
              <a:buSzPct val="166666"/>
              <a:buFont typeface="Arial"/>
              <a:buChar char="•"/>
            </a:pPr>
            <a:r>
              <a:rPr lang="nl">
                <a:solidFill>
                  <a:srgbClr val="4A86E8"/>
                </a:solidFill>
              </a:rPr>
              <a:t>Verstevigingen in gebouwen</a:t>
            </a:r>
          </a:p>
          <a:p>
            <a:pPr lvl="0" indent="-419100" marL="457200">
              <a:buClr>
                <a:srgbClr val="4A86E8"/>
              </a:buClr>
              <a:buSzPct val="166666"/>
              <a:buFont typeface="Arial"/>
              <a:buChar char="•"/>
            </a:pPr>
            <a:r>
              <a:rPr lang="nl">
                <a:solidFill>
                  <a:srgbClr val="4A86E8"/>
                </a:solidFill>
              </a:rPr>
              <a:t>Golfbrekers </a:t>
            </a:r>
          </a:p>
        </p:txBody>
      </p:sp>
      <p:pic>
        <p:nvPicPr>
          <p:cNvPr id="105" name="Shape 10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2508675" x="4400675"/>
            <a:ext cy="2417174" cx="44680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2" fill="hold" presetSubtype="8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9" name="Shape 10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0" name="Shape 110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nl"/>
              <a:t>Conclusie</a:t>
            </a:r>
          </a:p>
        </p:txBody>
      </p:sp>
      <p:sp>
        <p:nvSpPr>
          <p:cNvPr id="111" name="Shape 111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buClr>
                <a:srgbClr val="4A86E8"/>
              </a:buClr>
              <a:buSzPct val="166666"/>
              <a:buFont typeface="Arial"/>
              <a:buChar char="•"/>
            </a:pPr>
            <a:r>
              <a:rPr lang="nl">
                <a:solidFill>
                  <a:srgbClr val="4A86E8"/>
                </a:solidFill>
              </a:rPr>
              <a:t>Bouwen van ondergrondse kelders </a:t>
            </a:r>
          </a:p>
          <a:p>
            <a:pPr rtl="0" lvl="0" indent="-419100" marL="457200">
              <a:buClr>
                <a:srgbClr val="4A86E8"/>
              </a:buClr>
              <a:buSzPct val="166666"/>
              <a:buFont typeface="Arial"/>
              <a:buChar char="•"/>
            </a:pPr>
            <a:r>
              <a:rPr lang="nl">
                <a:solidFill>
                  <a:srgbClr val="4A86E8"/>
                </a:solidFill>
              </a:rPr>
              <a:t>China actief bezig met voorkomen van natuurrampen</a:t>
            </a:r>
          </a:p>
        </p:txBody>
      </p:sp>
      <p:pic>
        <p:nvPicPr>
          <p:cNvPr id="112" name="Shape 11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2455075" x="4257200"/>
            <a:ext cy="2105025" cx="254317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2" fill="hold" presetSubtype="8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6" name="Shape 11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7" name="Shape 11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nl"/>
              <a:t>Foto's</a:t>
            </a:r>
          </a:p>
        </p:txBody>
      </p:sp>
      <p:sp>
        <p:nvSpPr>
          <p:cNvPr id="118" name="Shape 118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  <p:pic>
        <p:nvPicPr>
          <p:cNvPr id="119" name="Shape 11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134475" x="0"/>
            <a:ext cy="1879250" cx="2869349"/>
          </a:xfrm>
          <a:prstGeom prst="rect">
            <a:avLst/>
          </a:prstGeom>
        </p:spPr>
      </p:pic>
      <p:pic>
        <p:nvPicPr>
          <p:cNvPr id="120" name="Shape 120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3362325" x="0"/>
            <a:ext cy="1781175" cx="2869349"/>
          </a:xfrm>
          <a:prstGeom prst="rect">
            <a:avLst/>
          </a:prstGeom>
        </p:spPr>
      </p:pic>
      <p:pic>
        <p:nvPicPr>
          <p:cNvPr id="121" name="Shape 121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y="1134475" x="6092375"/>
            <a:ext cy="1879249" cx="3051624"/>
          </a:xfrm>
          <a:prstGeom prst="rect">
            <a:avLst/>
          </a:prstGeom>
        </p:spPr>
      </p:pic>
      <p:pic>
        <p:nvPicPr>
          <p:cNvPr id="122" name="Shape 122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y="3362325" x="6092375"/>
            <a:ext cy="1814199" cx="3051624"/>
          </a:xfrm>
          <a:prstGeom prst="rect">
            <a:avLst/>
          </a:prstGeom>
        </p:spPr>
      </p:pic>
      <p:pic>
        <p:nvPicPr>
          <p:cNvPr id="123" name="Shape 123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y="1167000" x="2978375"/>
            <a:ext cy="1814200" cx="3004975"/>
          </a:xfrm>
          <a:prstGeom prst="rect">
            <a:avLst/>
          </a:prstGeom>
        </p:spPr>
      </p:pic>
      <p:pic>
        <p:nvPicPr>
          <p:cNvPr id="124" name="Shape 124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y="3362325" x="2893362"/>
            <a:ext cy="1814200" cx="31750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8" name="Shape 3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9" name="Shape 3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nl"/>
              <a:t>Inleiding</a:t>
            </a:r>
          </a:p>
        </p:txBody>
      </p:sp>
      <p:sp>
        <p:nvSpPr>
          <p:cNvPr id="40" name="Shape 40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buClr>
                <a:srgbClr val="4A86E8"/>
              </a:buClr>
              <a:buSzPct val="166666"/>
              <a:buFont typeface="Arial"/>
              <a:buChar char="•"/>
            </a:pPr>
            <a:r>
              <a:rPr lang="nl">
                <a:solidFill>
                  <a:srgbClr val="4A86E8"/>
                </a:solidFill>
              </a:rPr>
              <a:t>sterk economisch land</a:t>
            </a:r>
          </a:p>
          <a:p>
            <a:pPr rtl="0" lvl="0" indent="-419100" marL="457200">
              <a:buClr>
                <a:srgbClr val="4A86E8"/>
              </a:buClr>
              <a:buSzPct val="166666"/>
              <a:buFont typeface="Arial"/>
              <a:buChar char="•"/>
            </a:pPr>
            <a:r>
              <a:rPr lang="nl">
                <a:solidFill>
                  <a:srgbClr val="4A86E8"/>
                </a:solidFill>
              </a:rPr>
              <a:t>communistisch </a:t>
            </a:r>
          </a:p>
          <a:p>
            <a:pPr rtl="0" lvl="0" indent="-419100" marL="457200">
              <a:buClr>
                <a:srgbClr val="4A86E8"/>
              </a:buClr>
              <a:buSzPct val="166666"/>
              <a:buFont typeface="Arial"/>
              <a:buChar char="•"/>
            </a:pPr>
            <a:r>
              <a:rPr lang="nl">
                <a:solidFill>
                  <a:srgbClr val="4A86E8"/>
                </a:solidFill>
              </a:rPr>
              <a:t>ligt op breuklijnen </a:t>
            </a:r>
          </a:p>
          <a:p>
            <a:pPr rtl="0" lvl="0" indent="-419100" marL="457200">
              <a:buClr>
                <a:srgbClr val="4A86E8"/>
              </a:buClr>
              <a:buSzPct val="166666"/>
              <a:buFont typeface="Arial"/>
              <a:buChar char="•"/>
            </a:pPr>
            <a:r>
              <a:rPr lang="nl">
                <a:solidFill>
                  <a:srgbClr val="4A86E8"/>
                </a:solidFill>
              </a:rPr>
              <a:t>veel natuurrampen   </a:t>
            </a:r>
          </a:p>
        </p:txBody>
      </p:sp>
      <p:pic>
        <p:nvPicPr>
          <p:cNvPr id="41" name="Shape 4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2020125" x="4402950"/>
            <a:ext cy="3123375" cx="474104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2" fill="hold" presetSubtype="8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5" name="Shape 4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6" name="Shape 46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nl"/>
              <a:t>Waar?</a:t>
            </a:r>
          </a:p>
        </p:txBody>
      </p:sp>
      <p:sp>
        <p:nvSpPr>
          <p:cNvPr id="47" name="Shape 47"/>
          <p:cNvSpPr txBox="1"/>
          <p:nvPr>
            <p:ph idx="1" type="body"/>
          </p:nvPr>
        </p:nvSpPr>
        <p:spPr>
          <a:xfrm>
            <a:off y="1360875" x="934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Clr>
                <a:srgbClr val="000000"/>
              </a:buClr>
              <a:buSzPct val="36666"/>
              <a:buFont typeface="Arial"/>
              <a:buNone/>
            </a:pPr>
            <a:r>
              <a:rPr lang="nl">
                <a:solidFill>
                  <a:srgbClr val="4A86E8"/>
                </a:solidFill>
              </a:rPr>
              <a:t>China</a:t>
            </a:r>
          </a:p>
          <a:p>
            <a:pPr rtl="0" lvl="0">
              <a:buClr>
                <a:srgbClr val="000000"/>
              </a:buClr>
              <a:buSzPct val="36666"/>
              <a:buFont typeface="Arial"/>
              <a:buNone/>
            </a:pPr>
            <a:r>
              <a:rPr lang="nl">
                <a:solidFill>
                  <a:srgbClr val="4A86E8"/>
                </a:solidFill>
              </a:rPr>
              <a:t>Azië</a:t>
            </a:r>
          </a:p>
          <a:p>
            <a:r>
              <a:t/>
            </a:r>
          </a:p>
          <a:p>
            <a:r>
              <a:t/>
            </a:r>
          </a:p>
          <a:p>
            <a:pPr rtl="0" lvl="0">
              <a:buNone/>
            </a:pPr>
            <a:r>
              <a:rPr lang="nl"/>
              <a:t> </a:t>
            </a:r>
          </a:p>
          <a:p>
            <a:r>
              <a:t/>
            </a:r>
          </a:p>
        </p:txBody>
      </p:sp>
      <p:sp>
        <p:nvSpPr>
          <p:cNvPr id="48" name="Shape 48"/>
          <p:cNvSpPr txBox="1"/>
          <p:nvPr/>
        </p:nvSpPr>
        <p:spPr>
          <a:xfrm>
            <a:off y="998450" x="3291200"/>
            <a:ext cy="3000000" cx="30000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/>
        </p:txBody>
      </p:sp>
      <p:pic>
        <p:nvPicPr>
          <p:cNvPr id="49" name="Shape 4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121875" x="3469250"/>
            <a:ext cy="4021624" cx="536169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4" name="Shape 54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/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lang="nl"/>
              <a:t> </a:t>
            </a:r>
          </a:p>
        </p:txBody>
      </p:sp>
      <p:pic>
        <p:nvPicPr>
          <p:cNvPr id="56" name="Shape 5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0"/>
            <a:ext cy="5143497" cx="9143997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0" name="Shape 6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1" name="Shape 61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nl"/>
              <a:t>Waarom daar?</a:t>
            </a:r>
          </a:p>
        </p:txBody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nl">
                <a:solidFill>
                  <a:srgbClr val="4A86E8"/>
                </a:solidFill>
              </a:rPr>
              <a:t>Grote overstromingen.</a:t>
            </a:r>
          </a:p>
          <a:p>
            <a:pPr rtl="0" lvl="0">
              <a:buNone/>
            </a:pPr>
            <a:r>
              <a:rPr lang="nl">
                <a:solidFill>
                  <a:srgbClr val="4A86E8"/>
                </a:solidFill>
              </a:rPr>
              <a:t>Aardbevingen.</a:t>
            </a:r>
          </a:p>
          <a:p>
            <a:pPr rtl="0" lvl="0">
              <a:buNone/>
            </a:pPr>
            <a:r>
              <a:rPr lang="nl">
                <a:solidFill>
                  <a:srgbClr val="4A86E8"/>
                </a:solidFill>
              </a:rPr>
              <a:t>Tsunami's.</a:t>
            </a:r>
          </a:p>
          <a:p>
            <a:r>
              <a:t/>
            </a:r>
          </a:p>
          <a:p>
            <a:pPr rtl="0" lvl="0">
              <a:buNone/>
            </a:pPr>
            <a:r>
              <a:rPr lang="nl">
                <a:solidFill>
                  <a:srgbClr val="4A86E8"/>
                </a:solidFill>
              </a:rPr>
              <a:t>           </a:t>
            </a:r>
          </a:p>
          <a:p>
            <a:pPr rtl="0" lvl="0">
              <a:buNone/>
            </a:pPr>
            <a:r>
              <a:rPr lang="nl">
                <a:solidFill>
                  <a:srgbClr val="4A86E8"/>
                </a:solidFill>
              </a:rPr>
              <a:t>			</a:t>
            </a:r>
          </a:p>
        </p:txBody>
      </p:sp>
      <p:pic>
        <p:nvPicPr>
          <p:cNvPr id="63" name="Shape 6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367925" x="6949975"/>
            <a:ext cy="2213774" cx="1736825"/>
          </a:xfrm>
          <a:prstGeom prst="rect">
            <a:avLst/>
          </a:prstGeom>
        </p:spPr>
      </p:pic>
      <p:pic>
        <p:nvPicPr>
          <p:cNvPr id="64" name="Shape 64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3004650" x="621350"/>
            <a:ext cy="1921200" cx="27754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2" fill="hold" presetSubtype="8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2" fill="hold" presetSubtype="8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8" name="Shape 6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nl"/>
              <a:t>Waarom daar?</a:t>
            </a:r>
          </a:p>
        </p:txBody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sz="2400" lang="nl">
                <a:solidFill>
                  <a:srgbClr val="4A86E8"/>
                </a:solidFill>
              </a:rPr>
              <a:t>Veel klimaten.</a:t>
            </a:r>
          </a:p>
          <a:p>
            <a:pPr rtl="0" lvl="0">
              <a:buNone/>
            </a:pPr>
            <a:r>
              <a:rPr sz="2400" lang="nl">
                <a:solidFill>
                  <a:srgbClr val="4A86E8"/>
                </a:solidFill>
              </a:rPr>
              <a:t>1931.</a:t>
            </a:r>
          </a:p>
          <a:p>
            <a:pPr rtl="0" lvl="0">
              <a:buNone/>
            </a:pPr>
            <a:r>
              <a:rPr sz="2400" lang="nl">
                <a:solidFill>
                  <a:srgbClr val="4A86E8"/>
                </a:solidFill>
              </a:rPr>
              <a:t>Dichtbevolkt.</a:t>
            </a:r>
          </a:p>
          <a:p>
            <a:pPr rtl="0" lvl="0">
              <a:buNone/>
            </a:pPr>
            <a:r>
              <a:rPr sz="2400" lang="nl">
                <a:solidFill>
                  <a:srgbClr val="4A86E8"/>
                </a:solidFill>
              </a:rPr>
              <a:t>Taiwan</a:t>
            </a:r>
          </a:p>
          <a:p>
            <a:r>
              <a:t/>
            </a:r>
          </a:p>
        </p:txBody>
      </p:sp>
      <p:pic>
        <p:nvPicPr>
          <p:cNvPr id="71" name="Shape 7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298650" x="5339075"/>
            <a:ext cy="2279675" cx="3347725"/>
          </a:xfrm>
          <a:prstGeom prst="rect">
            <a:avLst/>
          </a:prstGeom>
        </p:spPr>
      </p:pic>
      <p:pic>
        <p:nvPicPr>
          <p:cNvPr id="72" name="Shape 7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3004000" x="645675"/>
            <a:ext cy="2007950" cx="2821024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2" fill="hold" presetSubtype="8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2" fill="hold" presetSubtype="8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6" name="Shape 7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7" name="Shape 7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nl"/>
              <a:t>Wat?</a:t>
            </a:r>
          </a:p>
        </p:txBody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sz="1800" lang="nl">
                <a:solidFill>
                  <a:srgbClr val="4A86E8"/>
                </a:solidFill>
              </a:rPr>
              <a:t>Natuurrampen afgelopen jaren in China</a:t>
            </a:r>
          </a:p>
          <a:p>
            <a:pPr rtl="0" lvl="0">
              <a:buNone/>
            </a:pPr>
            <a:r>
              <a:rPr sz="1800" lang="nl">
                <a:solidFill>
                  <a:srgbClr val="4A86E8"/>
                </a:solidFill>
              </a:rPr>
              <a:t>1. Tsunami</a:t>
            </a:r>
          </a:p>
          <a:p>
            <a:pPr rtl="0" lvl="0">
              <a:buNone/>
            </a:pPr>
            <a:r>
              <a:rPr sz="1800" lang="nl">
                <a:solidFill>
                  <a:srgbClr val="4A86E8"/>
                </a:solidFill>
              </a:rPr>
              <a:t>2. Overstroming</a:t>
            </a:r>
          </a:p>
          <a:p>
            <a:pPr rtl="0" lvl="0">
              <a:buNone/>
            </a:pPr>
            <a:r>
              <a:rPr sz="1800" lang="nl">
                <a:solidFill>
                  <a:srgbClr val="4A86E8"/>
                </a:solidFill>
              </a:rPr>
              <a:t>3. Aardbeving</a:t>
            </a:r>
          </a:p>
          <a:p>
            <a:pPr>
              <a:buNone/>
            </a:pPr>
            <a:r>
              <a:rPr sz="1800" lang="nl">
                <a:solidFill>
                  <a:srgbClr val="4A86E8"/>
                </a:solidFill>
              </a:rPr>
              <a:t>4. Orkaan</a:t>
            </a:r>
          </a:p>
        </p:txBody>
      </p:sp>
      <p:pic>
        <p:nvPicPr>
          <p:cNvPr id="79" name="Shape 7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3003325" x="514075"/>
            <a:ext cy="2140175" cx="3004174"/>
          </a:xfrm>
          <a:prstGeom prst="rect">
            <a:avLst/>
          </a:prstGeom>
        </p:spPr>
      </p:pic>
      <p:pic>
        <p:nvPicPr>
          <p:cNvPr id="80" name="Shape 80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1238125" x="4906375"/>
            <a:ext cy="2661100" cx="4004024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2" fill="hold" presetSubtype="8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2" fill="hold" presetSubtype="8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4" name="Shape 8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5" name="Shape 8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nl"/>
              <a:t>Wat?</a:t>
            </a:r>
          </a:p>
        </p:txBody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y="1131762" x="372600"/>
            <a:ext cy="17639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sz="2400" lang="nl">
                <a:solidFill>
                  <a:srgbClr val="4A86E8"/>
                </a:solidFill>
              </a:rPr>
              <a:t>1. Tsunami</a:t>
            </a:r>
          </a:p>
          <a:p>
            <a:pPr rtl="0" lvl="0">
              <a:buNone/>
            </a:pPr>
            <a:r>
              <a:rPr sz="1800" lang="nl">
                <a:solidFill>
                  <a:srgbClr val="4A86E8"/>
                </a:solidFill>
              </a:rPr>
              <a:t>Onderzeese aardbeving</a:t>
            </a:r>
          </a:p>
          <a:p>
            <a:pPr rtl="0" lvl="0">
              <a:buNone/>
            </a:pPr>
            <a:r>
              <a:rPr sz="1800" lang="nl">
                <a:solidFill>
                  <a:srgbClr val="4A86E8"/>
                </a:solidFill>
              </a:rPr>
              <a:t>vulkaan die onderwater uitbarst</a:t>
            </a:r>
          </a:p>
          <a:p>
            <a:r>
              <a:t/>
            </a:r>
          </a:p>
          <a:p>
            <a:r>
              <a:t/>
            </a:r>
          </a:p>
        </p:txBody>
      </p:sp>
      <p:sp>
        <p:nvSpPr>
          <p:cNvPr id="87" name="Shape 87"/>
          <p:cNvSpPr txBox="1"/>
          <p:nvPr/>
        </p:nvSpPr>
        <p:spPr>
          <a:xfrm>
            <a:off y="3100925" x="457200"/>
            <a:ext cy="1725899" cx="81944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sz="2400" lang="nl">
                <a:solidFill>
                  <a:srgbClr val="4A86E8"/>
                </a:solidFill>
              </a:rPr>
              <a:t>2. overstroming</a:t>
            </a:r>
          </a:p>
          <a:p>
            <a:pPr rtl="0" lvl="0">
              <a:buNone/>
            </a:pPr>
            <a:r>
              <a:rPr sz="1800" lang="nl">
                <a:solidFill>
                  <a:srgbClr val="4A86E8"/>
                </a:solidFill>
              </a:rPr>
              <a:t>veel regen val</a:t>
            </a:r>
          </a:p>
          <a:p>
            <a:pPr rtl="0" lvl="0">
              <a:buNone/>
            </a:pPr>
            <a:r>
              <a:rPr sz="1800" lang="nl">
                <a:solidFill>
                  <a:srgbClr val="4A86E8"/>
                </a:solidFill>
              </a:rPr>
              <a:t>rivieren uit oevers</a:t>
            </a:r>
          </a:p>
          <a:p>
            <a:pPr rtl="0" lvl="0">
              <a:buNone/>
            </a:pPr>
            <a:r>
              <a:rPr sz="1800" lang="nl">
                <a:solidFill>
                  <a:srgbClr val="4A86E8"/>
                </a:solidFill>
              </a:rPr>
              <a:t>Dijk die breekt</a:t>
            </a:r>
          </a:p>
        </p:txBody>
      </p:sp>
      <p:pic>
        <p:nvPicPr>
          <p:cNvPr id="88" name="Shape 8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2964150" x="4700050"/>
            <a:ext cy="2101549" cx="4199476"/>
          </a:xfrm>
          <a:prstGeom prst="rect">
            <a:avLst/>
          </a:prstGeom>
        </p:spPr>
      </p:pic>
      <p:pic>
        <p:nvPicPr>
          <p:cNvPr id="89" name="Shape 89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1200149" x="3912975"/>
            <a:ext cy="1763999" cx="5231024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2" fill="hold" presetSubtype="8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2" fill="hold" presetSubtype="8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3" name="Shape 9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4" name="Shape 94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nl"/>
              <a:t>Wat?</a:t>
            </a:r>
          </a:p>
        </p:txBody>
      </p:sp>
      <p:sp>
        <p:nvSpPr>
          <p:cNvPr id="95" name="Shape 95"/>
          <p:cNvSpPr txBox="1"/>
          <p:nvPr>
            <p:ph idx="1" type="body"/>
          </p:nvPr>
        </p:nvSpPr>
        <p:spPr>
          <a:xfrm>
            <a:off y="1200150" x="457200"/>
            <a:ext cy="18737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sz="2400" lang="nl">
                <a:solidFill>
                  <a:srgbClr val="4A86E8"/>
                </a:solidFill>
              </a:rPr>
              <a:t>3. Aardbeving</a:t>
            </a:r>
          </a:p>
          <a:p>
            <a:pPr>
              <a:buNone/>
            </a:pPr>
            <a:r>
              <a:rPr sz="1800" lang="nl">
                <a:solidFill>
                  <a:srgbClr val="4A86E8"/>
                </a:solidFill>
              </a:rPr>
              <a:t>aardplaten</a:t>
            </a:r>
          </a:p>
        </p:txBody>
      </p:sp>
      <p:pic>
        <p:nvPicPr>
          <p:cNvPr id="96" name="Shape 9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147650" x="2867375"/>
            <a:ext cy="1978800" cx="5682024"/>
          </a:xfrm>
          <a:prstGeom prst="rect">
            <a:avLst/>
          </a:prstGeom>
        </p:spPr>
      </p:pic>
      <p:sp>
        <p:nvSpPr>
          <p:cNvPr id="97" name="Shape 97"/>
          <p:cNvSpPr txBox="1"/>
          <p:nvPr/>
        </p:nvSpPr>
        <p:spPr>
          <a:xfrm>
            <a:off y="3387125" x="457200"/>
            <a:ext cy="1582200" cx="80922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sz="2400" lang="nl">
                <a:solidFill>
                  <a:srgbClr val="4A86E8"/>
                </a:solidFill>
              </a:rPr>
              <a:t>4. orkaan</a:t>
            </a:r>
          </a:p>
          <a:p>
            <a:pPr rtl="0" lvl="0">
              <a:buNone/>
            </a:pPr>
            <a:r>
              <a:rPr sz="1800" lang="nl">
                <a:solidFill>
                  <a:srgbClr val="4A86E8"/>
                </a:solidFill>
              </a:rPr>
              <a:t>grote storm</a:t>
            </a:r>
          </a:p>
          <a:p>
            <a:pPr>
              <a:buNone/>
            </a:pPr>
            <a:r>
              <a:rPr sz="1800" lang="nl">
                <a:solidFill>
                  <a:srgbClr val="4A86E8"/>
                </a:solidFill>
              </a:rPr>
              <a:t>wind stoten 117km/ph</a:t>
            </a:r>
          </a:p>
        </p:txBody>
      </p:sp>
      <p:pic>
        <p:nvPicPr>
          <p:cNvPr id="98" name="Shape 98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3126450" x="4873925"/>
            <a:ext cy="1621676" cx="3812876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2" fill="hold" presetSubtype="8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2" fill="hold" presetSubtype="8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xmlns:r="http://schemas.openxmlformats.org/officeDocument/2006/relationships" name="biz">
  <a:themeElements>
    <a:clrScheme name="Custom 233">
      <a:dk1>
        <a:srgbClr val="000000"/>
      </a:dk1>
      <a:lt1>
        <a:srgbClr val="FFFFFF"/>
      </a:lt1>
      <a:dk2>
        <a:srgbClr val="2388DB"/>
      </a:dk2>
      <a:lt2>
        <a:srgbClr val="BBD7F8"/>
      </a:lt2>
      <a:accent1>
        <a:srgbClr val="80B606"/>
      </a:accent1>
      <a:accent2>
        <a:srgbClr val="E29F1D"/>
      </a:accent2>
      <a:accent3>
        <a:srgbClr val="1D6FB2"/>
      </a:accent3>
      <a:accent4>
        <a:srgbClr val="3FAC98"/>
      </a:accent4>
      <a:accent5>
        <a:srgbClr val="5B57BB"/>
      </a:accent5>
      <a:accent6>
        <a:srgbClr val="D1505E"/>
      </a:accent6>
      <a:hlink>
        <a:srgbClr val="185DA2"/>
      </a:hlink>
      <a:folHlink>
        <a:srgbClr val="00487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