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57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20DE8F8-221C-4C52-8708-F356D6B5AC67}" type="datetimeFigureOut">
              <a:rPr lang="nl-NL" smtClean="0"/>
              <a:t>23-5-2013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45CC392-742A-4E2F-8F1D-992FB57B6D7E}" type="slidenum">
              <a:rPr lang="nl-NL" smtClean="0"/>
              <a:t>‹nr.›</a:t>
            </a:fld>
            <a:endParaRPr lang="nl-NL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hyperlink" Target="http://goedkoopbellensite.nl/goedkoop-bellen-naar-congo-kinshas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925.nl/archief/2011/04/11/nyse-wijst-superieur-bod-nasdaq-af-en-goud-piekt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www.binonabiso.be/nl/info-over-congo/algemene-informati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www.luventicus.org/kaarten/afrika/liberia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hyperlink" Target="http://www.afrikatour.nl/landengegevens/Liberia/Liberiagegevens.ht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lynettescreche.com/creche-informatie/waar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1.jpeg"/><Relationship Id="rId2" Type="http://schemas.openxmlformats.org/officeDocument/2006/relationships/hyperlink" Target="http://lynettescreche.com/creche-informatie/waa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oskinderdorpen.nl/Over-SOS-Kinderdorpen/jaarverslag/sociaaljaarverslag/bestuurders" TargetMode="External"/><Relationship Id="rId5" Type="http://schemas.openxmlformats.org/officeDocument/2006/relationships/image" Target="../media/image10.png"/><Relationship Id="rId4" Type="http://schemas.openxmlformats.org/officeDocument/2006/relationships/hyperlink" Target="http://burundi.startspot.nl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yourwonderland.nl/mad-hatter/nederland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zoekmachineguru.nl/social-news/squidoo-gebruiken-voor-de-long-tail-en-meer-geld-verdien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851648" cy="1859632"/>
          </a:xfrm>
        </p:spPr>
        <p:txBody>
          <a:bodyPr/>
          <a:lstStyle/>
          <a:p>
            <a:r>
              <a:rPr lang="nl-NL" dirty="0" smtClean="0"/>
              <a:t>De vier armste landen van de wereld    </a:t>
            </a:r>
            <a:endParaRPr lang="nl-NL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9144000" cy="443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864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1. </a:t>
            </a:r>
            <a:r>
              <a:rPr lang="nl-NL" dirty="0" err="1" smtClean="0"/>
              <a:t>congo-Kinshasa</a:t>
            </a:r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1600" dirty="0" smtClean="0"/>
              <a:t>Ligging </a:t>
            </a:r>
          </a:p>
          <a:p>
            <a:r>
              <a:rPr lang="nl-NL" sz="1600" dirty="0" smtClean="0"/>
              <a:t>Gemiddelde inkomen per jaar 364 dollar </a:t>
            </a:r>
          </a:p>
          <a:p>
            <a:r>
              <a:rPr lang="nl-NL" sz="1600" dirty="0" smtClean="0"/>
              <a:t>Koper/goud </a:t>
            </a:r>
          </a:p>
          <a:p>
            <a:r>
              <a:rPr lang="nl-NL" sz="1600" dirty="0" smtClean="0"/>
              <a:t>Tussen handelaren </a:t>
            </a:r>
          </a:p>
          <a:p>
            <a:endParaRPr lang="nl-NL" sz="1600" dirty="0" smtClean="0"/>
          </a:p>
          <a:p>
            <a:endParaRPr lang="nl-NL" sz="1600" dirty="0"/>
          </a:p>
        </p:txBody>
      </p:sp>
      <p:pic>
        <p:nvPicPr>
          <p:cNvPr id="2050" name="Picture 2" descr="http://goedkoopbellensite.nl/img/static_pages/1309535247congo-kinshas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333" y="4167011"/>
            <a:ext cx="3599899" cy="269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binonabiso.be/nl/info-over-congo/algemene-informatie/img/kaart-afric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29072"/>
            <a:ext cx="2520008" cy="252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925.nl/images/2011-04/goud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1425"/>
            <a:ext cx="46672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96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Liberia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1600" dirty="0" smtClean="0"/>
              <a:t>Ligging</a:t>
            </a:r>
          </a:p>
          <a:p>
            <a:r>
              <a:rPr lang="nl-NL" sz="1600" dirty="0" smtClean="0"/>
              <a:t>Gemiddelde jaar inkomen 490 dollar </a:t>
            </a:r>
          </a:p>
          <a:p>
            <a:r>
              <a:rPr lang="nl-NL" sz="1600" dirty="0" smtClean="0"/>
              <a:t>90% leeft van 1,85 per dag</a:t>
            </a:r>
          </a:p>
          <a:p>
            <a:r>
              <a:rPr lang="nl-NL" sz="1600" dirty="0" smtClean="0"/>
              <a:t>85% werkeloos  </a:t>
            </a:r>
            <a:endParaRPr lang="nl-NL" sz="1600" dirty="0"/>
          </a:p>
        </p:txBody>
      </p:sp>
      <p:pic>
        <p:nvPicPr>
          <p:cNvPr id="3074" name="Picture 2" descr="http://www2.luventicus.org/kaarten/afrika/liberia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3183">
            <a:off x="5100614" y="1743306"/>
            <a:ext cx="3974455" cy="371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afrikatour.nl/landengegevens/Liberia/vlag-liberia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9070">
            <a:off x="188545" y="3418616"/>
            <a:ext cx="4725861" cy="245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670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Zimbabwe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1600" dirty="0" smtClean="0"/>
              <a:t>Ligging </a:t>
            </a:r>
          </a:p>
          <a:p>
            <a:r>
              <a:rPr lang="nl-NL" sz="1600" dirty="0" smtClean="0"/>
              <a:t>Gemiddelde per jaar 516 dollar</a:t>
            </a:r>
          </a:p>
          <a:p>
            <a:r>
              <a:rPr lang="nl-NL" sz="1600" dirty="0" smtClean="0"/>
              <a:t>De regering </a:t>
            </a:r>
          </a:p>
          <a:p>
            <a:r>
              <a:rPr lang="nl-NL" sz="1600" dirty="0" smtClean="0"/>
              <a:t>De domme regering</a:t>
            </a:r>
            <a:endParaRPr lang="nl-NL" sz="16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2014">
            <a:off x="212561" y="3632498"/>
            <a:ext cx="5371620" cy="2741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http://lynettescreche.com/wp-content/uploads/2007/12/zimbabwe_karta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1289">
            <a:off x="5876972" y="1777602"/>
            <a:ext cx="2999233" cy="271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102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60672" cy="1039427"/>
          </a:xfrm>
        </p:spPr>
        <p:txBody>
          <a:bodyPr/>
          <a:lstStyle/>
          <a:p>
            <a:r>
              <a:rPr lang="nl-NL" dirty="0" smtClean="0"/>
              <a:t>Burundi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 </a:t>
            </a:r>
            <a:r>
              <a:rPr lang="nl-NL" sz="1600" dirty="0" smtClean="0"/>
              <a:t>De ligging</a:t>
            </a:r>
          </a:p>
          <a:p>
            <a:r>
              <a:rPr lang="nl-NL" sz="1600" dirty="0" smtClean="0"/>
              <a:t>Gemiddeld per jaar 639 dollar</a:t>
            </a:r>
          </a:p>
          <a:p>
            <a:r>
              <a:rPr lang="nl-NL" sz="1600" dirty="0" smtClean="0"/>
              <a:t>Stammen</a:t>
            </a:r>
          </a:p>
          <a:p>
            <a:r>
              <a:rPr lang="nl-NL" sz="1600" dirty="0" smtClean="0"/>
              <a:t>Veel hiv</a:t>
            </a:r>
          </a:p>
          <a:p>
            <a:r>
              <a:rPr lang="nl-NL" sz="1600" dirty="0" smtClean="0"/>
              <a:t>Slechte scholing</a:t>
            </a:r>
            <a:endParaRPr lang="nl-NL" sz="1600" dirty="0"/>
          </a:p>
        </p:txBody>
      </p:sp>
      <p:pic>
        <p:nvPicPr>
          <p:cNvPr id="5122" name="Picture 2" descr="http://lynettescreche.com/wp-content/uploads/2007/12/zimbabwe_karta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314325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startspot.nl/paginas/burundi/vlag-van-burundi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53" y="3789040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soskinderdorpen.nl/SiteCollectionImages/450x235/Afrika_18_scholing_weeskinderen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97152"/>
            <a:ext cx="3274669" cy="171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577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Verschil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1600" dirty="0" smtClean="0"/>
              <a:t>In Nederland verdienen de volwassene gemiddeld 33000 per jaar</a:t>
            </a:r>
          </a:p>
          <a:p>
            <a:r>
              <a:rPr lang="nl-NL" sz="1600" dirty="0" smtClean="0"/>
              <a:t>90keer zoveel als in Congo-</a:t>
            </a:r>
            <a:r>
              <a:rPr lang="nl-NL" sz="1600" dirty="0" err="1" smtClean="0"/>
              <a:t>kishasa</a:t>
            </a:r>
            <a:endParaRPr lang="nl-NL" sz="1600" dirty="0"/>
          </a:p>
          <a:p>
            <a:endParaRPr lang="nl-NL" sz="1600" dirty="0"/>
          </a:p>
        </p:txBody>
      </p:sp>
      <p:pic>
        <p:nvPicPr>
          <p:cNvPr id="6146" name="Picture 2" descr="http://yourwonderland.nl/wp-content/uploads/2011/02/strandvakantie_nederland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878796" cy="258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zoekmachineguru.nl/wp-content/uploads/2008/11/geld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4180731" cy="313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0451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ker">
  <a:themeElements>
    <a:clrScheme name="Apotheker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ker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ker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43</TotalTime>
  <Words>78</Words>
  <Application>Microsoft Office PowerPoint</Application>
  <PresentationFormat>Diavoorstelling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7" baseType="lpstr">
      <vt:lpstr>Apotheker</vt:lpstr>
      <vt:lpstr>De vier armste landen van de wereld    </vt:lpstr>
      <vt:lpstr>1. congo-Kinshasa </vt:lpstr>
      <vt:lpstr>Liberia </vt:lpstr>
      <vt:lpstr>Zimbabwe </vt:lpstr>
      <vt:lpstr>Burundi</vt:lpstr>
      <vt:lpstr>Verschil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vier armste landen van de wereld</dc:title>
  <dc:creator>max</dc:creator>
  <cp:lastModifiedBy>max</cp:lastModifiedBy>
  <cp:revision>5</cp:revision>
  <dcterms:created xsi:type="dcterms:W3CDTF">2013-05-23T16:13:55Z</dcterms:created>
  <dcterms:modified xsi:type="dcterms:W3CDTF">2013-05-23T16:57:49Z</dcterms:modified>
</cp:coreProperties>
</file>